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ECORFAN® 7th International Congress</a:t>
            </a:r>
          </a:p>
        </p:txBody>
      </p:sp>
      <p:sp>
        <p:nvSpPr>
          <p:cNvPr id="8" name="Marcador de tex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Title</a:t>
            </a:r>
          </a:p>
          <a:p>
            <a:pPr lvl="0"/>
            <a:r>
              <a:rPr lang="en-GB" dirty="0"/>
              <a:t>Line Research</a:t>
            </a:r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/>
              <a:t>November 2016</a:t>
            </a:r>
            <a:endParaRPr lang="en-GB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Authors</a:t>
            </a:r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6E01-2883-4898-859C-8A4E02E4EB5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61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13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5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8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2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24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24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8514B-A979-43B2-B256-A338BA3EE364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AE6E01-2883-4898-859C-8A4E02E4EB5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0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0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u="none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corfan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ítulo 1"/>
          <p:cNvSpPr txBox="1">
            <a:spLocks/>
          </p:cNvSpPr>
          <p:nvPr/>
        </p:nvSpPr>
        <p:spPr>
          <a:xfrm>
            <a:off x="1340476" y="445283"/>
            <a:ext cx="10515600" cy="1370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u="none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ECORFAN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International -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 or </a:t>
            </a:r>
            <a:r>
              <a:rPr lang="en-GB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Colloquim</a:t>
            </a:r>
            <a:endParaRPr lang="en-GB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Thematic</a:t>
            </a:r>
          </a:p>
        </p:txBody>
      </p:sp>
      <p:sp>
        <p:nvSpPr>
          <p:cNvPr id="7" name="Marcador de texto 2"/>
          <p:cNvSpPr txBox="1">
            <a:spLocks/>
          </p:cNvSpPr>
          <p:nvPr/>
        </p:nvSpPr>
        <p:spPr>
          <a:xfrm>
            <a:off x="838200" y="1568048"/>
            <a:ext cx="10515600" cy="229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Research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2"/>
          </p:nvPr>
        </p:nvSpPr>
        <p:spPr>
          <a:xfrm>
            <a:off x="10960994" y="6350537"/>
            <a:ext cx="1003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Month-Year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3642" y="4300246"/>
            <a:ext cx="11758410" cy="2415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E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Names (IN CAPITAL), Name of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 † *, Names (IN CAPITAL), Name of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Author, Names (IN CAPITAL LETTERS), Name of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 and Surname (IN CAPITAL LETTERS), Name of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Author: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(ORC ID - Investigator ID Thomson, </a:t>
            </a:r>
            <a:r>
              <a:rPr lang="en-US" sz="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 ID - PubMed Author ID - Open ID) and CVU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Author: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(Scholar-PNPC or SNI-CONACYT) (No.10 Times New Roman)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2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Author: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(ID ORC - ID of researcher Thomson, </a:t>
            </a:r>
            <a:r>
              <a:rPr lang="en-US" sz="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 of the author - PubMed Author ID - Open ID) and CVU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Author: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(Scholar-PNPC or SNI-CONACYT) (No.10 Times New Roman)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3</a:t>
            </a:r>
            <a:r>
              <a:rPr lang="en-US" sz="95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(ORC ID - Thomson Investigator ID, </a:t>
            </a:r>
            <a:r>
              <a:rPr lang="en-US" sz="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 ID - PubMed Author ID - Open ID) and CVU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(PNPC Scholar or SNI-CONACYT) (No.10 Times New Roman)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Author: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(ORC ID - Researcher ID Thomson, </a:t>
            </a:r>
            <a:r>
              <a:rPr lang="en-US" sz="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arXiv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 ID - PubMed Author ID - Open ID) and CVU 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95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Author: </a:t>
            </a: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(Scholar-PNPC or SNI-CONACYT) (No.10 Times New Roman)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 of Affiliation of the Author includes the dependency (in Times New Roman No.10)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9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mail (Times New Roman No.10)</a:t>
            </a:r>
            <a:endParaRPr lang="en-GB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9 Imagen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5" r="33098" b="14423"/>
          <a:stretch/>
        </p:blipFill>
        <p:spPr bwMode="auto">
          <a:xfrm>
            <a:off x="316230" y="250173"/>
            <a:ext cx="1024246" cy="16687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77274" y="1921492"/>
            <a:ext cx="1532586" cy="3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400" b="1" dirty="0">
                <a:effectLst/>
                <a:latin typeface="Times New Roman"/>
                <a:ea typeface="Calibri"/>
                <a:cs typeface="Times New Roman"/>
              </a:rPr>
              <a:t>ECORFAN</a:t>
            </a:r>
            <a:r>
              <a:rPr lang="es-MX" sz="1400" b="1" baseline="30000" dirty="0">
                <a:effectLst/>
                <a:latin typeface="Times New Roman"/>
                <a:ea typeface="Calibri"/>
                <a:cs typeface="Times New Roman"/>
              </a:rPr>
              <a:t>®</a:t>
            </a:r>
            <a:endParaRPr lang="es-EC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56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00259" y="612638"/>
            <a:ext cx="6096000" cy="53562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Annexes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 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0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13149" y="1979308"/>
            <a:ext cx="6096000" cy="3588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79064" y="2333189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96473" y="6331890"/>
            <a:ext cx="101528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(Year) Rights Reserved | ECORFAN,S.C. (ECORFAN®-Mexico-Bolivia-Spain-Ecuador-Cameroon-Colombia-Salvador-Guatemala-Nicaragua-Peru-Paraguay-Democratic Republic of Congo-Taiwan)</a:t>
            </a:r>
            <a:endParaRPr lang="en-GB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21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258</Words>
  <Application>Microsoft Office PowerPoint</Application>
  <PresentationFormat>Personalizado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21-25, 2016 Scientific, Technological and Innovative Crowdsourcing</dc:title>
  <dc:creator>ECORFAN S.C</dc:creator>
  <cp:lastModifiedBy>Usuario de Windows</cp:lastModifiedBy>
  <cp:revision>13</cp:revision>
  <dcterms:created xsi:type="dcterms:W3CDTF">2016-02-12T00:36:09Z</dcterms:created>
  <dcterms:modified xsi:type="dcterms:W3CDTF">2019-02-01T08:14:41Z</dcterms:modified>
</cp:coreProperties>
</file>