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ECORFAN® 7th International Congress</a:t>
            </a:r>
          </a:p>
        </p:txBody>
      </p:sp>
      <p:sp>
        <p:nvSpPr>
          <p:cNvPr id="8" name="Marcador de tex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Title</a:t>
            </a:r>
          </a:p>
          <a:p>
            <a:pPr lvl="0"/>
            <a:r>
              <a:rPr lang="en-GB" dirty="0"/>
              <a:t>Line Research</a:t>
            </a:r>
          </a:p>
        </p:txBody>
      </p:sp>
      <p:sp>
        <p:nvSpPr>
          <p:cNvPr id="9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dirty="0"/>
              <a:t>November 2016</a:t>
            </a:r>
            <a:endParaRPr lang="en-GB" dirty="0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Authors</a:t>
            </a:r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E6E01-2883-4898-859C-8A4E02E4EB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61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13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45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58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82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24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8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24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6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4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70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08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u="none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corfan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ítulo 1"/>
          <p:cNvSpPr txBox="1">
            <a:spLocks/>
          </p:cNvSpPr>
          <p:nvPr/>
        </p:nvSpPr>
        <p:spPr>
          <a:xfrm>
            <a:off x="1340476" y="445283"/>
            <a:ext cx="10515600" cy="1370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u="none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ECORFAN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Congreso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Coloquio</a:t>
            </a:r>
            <a:endParaRPr lang="en-GB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Temática</a:t>
            </a:r>
            <a:endParaRPr lang="en-GB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Marcador de texto 2"/>
          <p:cNvSpPr txBox="1">
            <a:spLocks/>
          </p:cNvSpPr>
          <p:nvPr/>
        </p:nvSpPr>
        <p:spPr>
          <a:xfrm>
            <a:off x="838200" y="1568048"/>
            <a:ext cx="10515600" cy="229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Línea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investigación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2"/>
          </p:nvPr>
        </p:nvSpPr>
        <p:spPr>
          <a:xfrm>
            <a:off x="10960994" y="6350537"/>
            <a:ext cx="1003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 - Año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33590" y="4300247"/>
            <a:ext cx="11758410" cy="24154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E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E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E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Apellidos (EN MAYUSCULAS), Nombre de 1</a:t>
            </a:r>
            <a:r>
              <a:rPr lang="es-ES" sz="95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s-E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Autor†*, Apellidos (EN MAYUSCULAS), Nombre de 2</a:t>
            </a:r>
            <a:r>
              <a:rPr lang="es-ES" sz="95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s-E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Autor, Apellidos (EN MAYUSCULAS), Nombre de 3</a:t>
            </a:r>
            <a:r>
              <a:rPr lang="es-ES" sz="95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s-E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 y Apellidos (EN MAYUSCULAS), Nombre de 4</a:t>
            </a:r>
            <a:r>
              <a:rPr lang="es-ES" sz="95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</a:t>
            </a:r>
            <a:endParaRPr lang="en-GB" sz="9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endParaRPr lang="es-MX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 1</a:t>
            </a:r>
            <a:r>
              <a:rPr lang="es-MX" sz="1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autor: (ORC ID - </a:t>
            </a:r>
            <a:r>
              <a:rPr lang="es-MX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</a:t>
            </a: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 Thomson, </a:t>
            </a:r>
            <a:r>
              <a:rPr lang="es-MX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 ID - PubMed Autor ID - Open ID) y CVU 1</a:t>
            </a:r>
            <a:r>
              <a:rPr lang="es-MX" sz="1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autor: (Becario-PNPC o SNI-CONACYT) (No.10 Times New </a:t>
            </a:r>
            <a:r>
              <a:rPr lang="es-MX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</a:t>
            </a: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 2</a:t>
            </a:r>
            <a:r>
              <a:rPr lang="en-GB" sz="1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(ORC ID - Researcher ID Thomson, 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 ID - PubMed Autor ID - Open ID) y CVU 2</a:t>
            </a:r>
            <a:r>
              <a:rPr lang="en-GB" sz="1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Becario-PNPC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SNI-CONACYT) (No.10 Times New Roman)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 3</a:t>
            </a:r>
            <a:r>
              <a:rPr lang="en-GB" sz="1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(ORC ID - Researcher ID Thomson, 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 ID - PubMed Autor ID - Open ID) y CVU 3</a:t>
            </a:r>
            <a:r>
              <a:rPr lang="en-GB" sz="1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Becario-PNPC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SNI-CONACYT) (No.10 Times New Roman)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 4</a:t>
            </a:r>
            <a:r>
              <a:rPr lang="en-GB" sz="1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(ORC ID - Researcher ID Thomson, 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Autor ID - PubMed Autor ID - Open ID) y CVU 4</a:t>
            </a:r>
            <a:r>
              <a:rPr lang="en-GB" sz="1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</a:t>
            </a:r>
            <a:r>
              <a:rPr lang="en-GB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Becario-PNPC</a:t>
            </a: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SNI-CONACYT) (No.10 Times New Roman)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Institución de Afiliación del Autor incluyendo dependencia (en Times New </a:t>
            </a:r>
            <a:r>
              <a:rPr lang="es-MX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</a:t>
            </a: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No.10)</a:t>
            </a:r>
          </a:p>
          <a:p>
            <a:pPr algn="l">
              <a:spcAft>
                <a:spcPts val="0"/>
              </a:spcAft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</a:rPr>
              <a:t>Correo institucional (Times New </a:t>
            </a:r>
            <a:r>
              <a:rPr lang="es-MX" sz="1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Roman</a:t>
            </a:r>
            <a:r>
              <a:rPr lang="es-MX" sz="1000" dirty="0">
                <a:latin typeface="Times New Roman" panose="02020603050405020304" pitchFamily="18" charset="0"/>
                <a:ea typeface="Calibri" panose="020F0502020204030204" pitchFamily="34" charset="0"/>
              </a:rPr>
              <a:t> No.10)</a:t>
            </a:r>
            <a:endParaRPr lang="en-GB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9 Imagen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5" r="33098" b="14423"/>
          <a:stretch/>
        </p:blipFill>
        <p:spPr bwMode="auto">
          <a:xfrm>
            <a:off x="316230" y="250173"/>
            <a:ext cx="1024246" cy="16687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uadro de texto 2"/>
          <p:cNvSpPr txBox="1">
            <a:spLocks noChangeArrowheads="1"/>
          </p:cNvSpPr>
          <p:nvPr/>
        </p:nvSpPr>
        <p:spPr bwMode="auto">
          <a:xfrm>
            <a:off x="77274" y="1921492"/>
            <a:ext cx="1532586" cy="3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400" b="1" dirty="0">
                <a:effectLst/>
                <a:latin typeface="Times New Roman"/>
                <a:ea typeface="Calibri"/>
                <a:cs typeface="Times New Roman"/>
              </a:rPr>
              <a:t>ECORFAN</a:t>
            </a:r>
            <a:r>
              <a:rPr lang="es-MX" sz="1400" b="1" baseline="30000" dirty="0">
                <a:effectLst/>
                <a:latin typeface="Times New Roman"/>
                <a:ea typeface="Calibri"/>
                <a:cs typeface="Times New Roman"/>
              </a:rPr>
              <a:t>®</a:t>
            </a:r>
            <a:endParaRPr lang="es-EC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556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000259" y="612638"/>
            <a:ext cx="6096000" cy="53562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Introducción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Resultados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Anexos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Conclusiones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Referencias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50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13149" y="1979308"/>
            <a:ext cx="6096000" cy="3588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79064" y="233318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Agradecimientos</a:t>
            </a:r>
            <a:endParaRPr lang="en-GB" sz="4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296473" y="6331890"/>
            <a:ext cx="1015284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(año) Derechos reservados | </a:t>
            </a:r>
            <a:r>
              <a:rPr lang="es-MX" sz="9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ECORFAN</a:t>
            </a:r>
            <a:r>
              <a:rPr lang="es-MX" sz="9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S.C. (</a:t>
            </a:r>
            <a:r>
              <a:rPr lang="es-MX" sz="9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ECORFAN</a:t>
            </a:r>
            <a:r>
              <a:rPr lang="es-MX" sz="9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®-México-Bolivia-España-Ecuador-Camerún-Colombia-Salvador-Guatemala-Nicaragua-Perú-Paraguay-República Democrática del Congo-Taiwán)</a:t>
            </a:r>
            <a:endParaRPr lang="en-GB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121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119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21-25, 2016 Scientific, Technological and Innovative Crowdsourcing</dc:title>
  <dc:creator>ECORFAN S.C</dc:creator>
  <cp:lastModifiedBy>Familia</cp:lastModifiedBy>
  <cp:revision>12</cp:revision>
  <dcterms:created xsi:type="dcterms:W3CDTF">2016-02-12T00:36:09Z</dcterms:created>
  <dcterms:modified xsi:type="dcterms:W3CDTF">2019-02-01T06:18:32Z</dcterms:modified>
</cp:coreProperties>
</file>